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5" r:id="rId3"/>
    <p:sldId id="267" r:id="rId4"/>
    <p:sldId id="266" r:id="rId5"/>
    <p:sldId id="259" r:id="rId6"/>
    <p:sldId id="263" r:id="rId7"/>
    <p:sldId id="262" r:id="rId8"/>
    <p:sldId id="268" r:id="rId9"/>
    <p:sldId id="261" r:id="rId10"/>
    <p:sldId id="258" r:id="rId1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519" userDrawn="1">
          <p15:clr>
            <a:srgbClr val="A4A3A4"/>
          </p15:clr>
        </p15:guide>
        <p15:guide id="4" pos="4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5" autoAdjust="0"/>
    <p:restoredTop sz="94618" autoAdjust="0"/>
  </p:normalViewPr>
  <p:slideViewPr>
    <p:cSldViewPr>
      <p:cViewPr varScale="1">
        <p:scale>
          <a:sx n="72" d="100"/>
          <a:sy n="72" d="100"/>
        </p:scale>
        <p:origin x="1452" y="72"/>
      </p:cViewPr>
      <p:guideLst>
        <p:guide orient="horz" pos="2160"/>
        <p:guide pos="2880"/>
        <p:guide pos="1519"/>
        <p:guide pos="424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s-E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C99181-12E3-41C5-A6B5-8B9CBE44FD84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81A91-182A-4A0D-8DBF-73C7959ACA47}" type="slidenum">
              <a:rPr lang="en-US" altLang="es-ES"/>
              <a:pPr/>
              <a:t>1</a:t>
            </a:fld>
            <a:endParaRPr lang="en-US" altLang="es-E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5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16527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7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81214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9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920784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16D49-6A83-4457-A778-48BD6011EC34}" type="slidenum">
              <a:rPr lang="en-US" altLang="es-ES"/>
              <a:pPr/>
              <a:t>10</a:t>
            </a:fld>
            <a:endParaRPr lang="en-US" altLang="es-E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547688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s-ES" altLang="es-ES" noProof="0"/>
              <a:t>Haga clic para modificar el estilo de título del patrón</a:t>
            </a:r>
            <a:endParaRPr lang="ru-RU" altLang="es-E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1268413"/>
            <a:ext cx="532765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s-ES" altLang="es-ES" noProof="0"/>
              <a:t>Haga clic para editar el estilo de subtítulo del patrón</a:t>
            </a:r>
            <a:endParaRPr lang="ru-RU" altLang="es-E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323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957888" y="0"/>
            <a:ext cx="1636712" cy="5876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42988" y="0"/>
            <a:ext cx="4762500" cy="58769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2929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6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048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42988" y="620713"/>
            <a:ext cx="3198812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94200" y="620713"/>
            <a:ext cx="3200400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962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8464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95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7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94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2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0"/>
            <a:ext cx="6048375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  <a:endParaRPr lang="ru-RU" altLang="es-E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620713"/>
            <a:ext cx="655161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ru-RU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11760" y="476672"/>
            <a:ext cx="4320828" cy="504825"/>
          </a:xfrm>
          <a:noFill/>
        </p:spPr>
        <p:txBody>
          <a:bodyPr/>
          <a:lstStyle/>
          <a:p>
            <a:r>
              <a:rPr lang="es-ES" sz="4000" b="0" dirty="0"/>
              <a:t>SPACESHIP 1414</a:t>
            </a:r>
            <a:endParaRPr lang="uk-UA" altLang="es-ES" sz="4000" dirty="0">
              <a:latin typeface="Tahoma" panose="020B060403050404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11760" y="1052513"/>
            <a:ext cx="4320827" cy="4318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s-ES" b="0" dirty="0"/>
              <a:t>ASYNC GAMES</a:t>
            </a:r>
            <a:endParaRPr lang="uk-UA" alt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600" y="3934544"/>
            <a:ext cx="4639458" cy="2901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algn="ctr"/>
            <a:r>
              <a:rPr lang="en-US" altLang="es-ES" b="1" dirty="0">
                <a:solidFill>
                  <a:schemeClr val="tx1"/>
                </a:solidFill>
              </a:rPr>
              <a:t>Gracias </a:t>
            </a:r>
            <a:r>
              <a:rPr lang="en-US" altLang="es-ES" b="1" dirty="0" err="1">
                <a:solidFill>
                  <a:schemeClr val="tx1"/>
                </a:solidFill>
              </a:rPr>
              <a:t>por</a:t>
            </a:r>
            <a:r>
              <a:rPr lang="en-US" altLang="es-ES" b="1" dirty="0">
                <a:solidFill>
                  <a:schemeClr val="tx1"/>
                </a:solidFill>
              </a:rPr>
              <a:t> </a:t>
            </a:r>
            <a:r>
              <a:rPr lang="en-US" altLang="es-ES" b="1" dirty="0" err="1">
                <a:solidFill>
                  <a:schemeClr val="tx1"/>
                </a:solidFill>
              </a:rPr>
              <a:t>vuestra</a:t>
            </a:r>
            <a:r>
              <a:rPr lang="en-US" altLang="es-ES" b="1" dirty="0">
                <a:solidFill>
                  <a:schemeClr val="tx1"/>
                </a:solidFill>
              </a:rPr>
              <a:t> </a:t>
            </a:r>
            <a:r>
              <a:rPr lang="en-US" altLang="es-ES" b="1" dirty="0" err="1">
                <a:solidFill>
                  <a:schemeClr val="tx1"/>
                </a:solidFill>
              </a:rPr>
              <a:t>atención</a:t>
            </a:r>
            <a:endParaRPr lang="en-US" altLang="es-ES" b="1" dirty="0">
              <a:solidFill>
                <a:schemeClr val="tx1"/>
              </a:solidFill>
            </a:endParaRP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0111" y="5005178"/>
            <a:ext cx="3384501" cy="1808198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HÉCTOR MEDINA SANTAMARINA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DAVID SEGARRA RODRIGUEZ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PABLO TORREGROSA VERA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IVÁN VADIM PINA MOLINA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JAUME LLORET ENRIQUEZ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SAMUEL NAVARRO GARCIA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4544" y="44624"/>
            <a:ext cx="2417563" cy="1512168"/>
          </a:xfrm>
          <a:prstGeom prst="rect">
            <a:avLst/>
          </a:prstGeom>
        </p:spPr>
      </p:pic>
      <p:pic>
        <p:nvPicPr>
          <p:cNvPr id="2" name="video logo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08175" y="900641"/>
            <a:ext cx="7056438" cy="3969246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13428" y="4933915"/>
            <a:ext cx="3384501" cy="18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ctr">
              <a:buFontTx/>
              <a:buNone/>
            </a:pPr>
            <a:r>
              <a:rPr lang="en-US" altLang="es-ES" dirty="0" err="1">
                <a:solidFill>
                  <a:schemeClr val="tx1"/>
                </a:solidFill>
              </a:rPr>
              <a:t>Componentes</a:t>
            </a:r>
            <a:r>
              <a:rPr lang="en-US" altLang="es-ES" dirty="0">
                <a:solidFill>
                  <a:schemeClr val="tx1"/>
                </a:solidFill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Notas de los profesores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Recordatorio rápido de nuestro juego, infografía de progreso.</a:t>
            </a:r>
          </a:p>
          <a:p>
            <a:r>
              <a:rPr lang="es-ES" dirty="0"/>
              <a:t>Partida con aspectos importantes</a:t>
            </a:r>
          </a:p>
          <a:p>
            <a:r>
              <a:rPr lang="es-ES" dirty="0"/>
              <a:t>Cosas importantes que no estén en la partida (modelado)</a:t>
            </a:r>
          </a:p>
          <a:p>
            <a:r>
              <a:rPr lang="es-ES" dirty="0"/>
              <a:t>Hoja de ruta (en general o por asignaturas, lo que venga mejor)</a:t>
            </a:r>
          </a:p>
          <a:p>
            <a:r>
              <a:rPr lang="es-ES" dirty="0"/>
              <a:t>Conclusiones sobre el proyecto</a:t>
            </a:r>
          </a:p>
          <a:p>
            <a:r>
              <a:rPr lang="es-ES" dirty="0"/>
              <a:t>Centrarse en la información, el diseño de la presentación no es importante</a:t>
            </a:r>
          </a:p>
        </p:txBody>
      </p:sp>
    </p:spTree>
    <p:extLst>
      <p:ext uri="{BB962C8B-B14F-4D97-AF65-F5344CB8AC3E}">
        <p14:creationId xmlns:p14="http://schemas.microsoft.com/office/powerpoint/2010/main" val="15162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Nuestro juego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Starship</a:t>
            </a:r>
            <a:r>
              <a:rPr lang="es-ES" dirty="0"/>
              <a:t> 1414</a:t>
            </a:r>
          </a:p>
          <a:p>
            <a:r>
              <a:rPr lang="es-ES" dirty="0" err="1"/>
              <a:t>Shooter</a:t>
            </a:r>
            <a:r>
              <a:rPr lang="es-ES" dirty="0"/>
              <a:t> 3º persona</a:t>
            </a:r>
          </a:p>
          <a:p>
            <a:r>
              <a:rPr lang="es-ES" dirty="0"/>
              <a:t>Cámara cenital</a:t>
            </a:r>
          </a:p>
          <a:p>
            <a:r>
              <a:rPr lang="es-ES" dirty="0"/>
              <a:t>Basado en </a:t>
            </a:r>
            <a:r>
              <a:rPr lang="es-ES" dirty="0" err="1"/>
              <a:t>Alien</a:t>
            </a:r>
            <a:r>
              <a:rPr lang="es-ES" dirty="0"/>
              <a:t> </a:t>
            </a:r>
            <a:r>
              <a:rPr lang="es-ES" dirty="0" err="1"/>
              <a:t>Breed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74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Infografía</a:t>
            </a:r>
          </a:p>
        </p:txBody>
      </p:sp>
      <p:sp>
        <p:nvSpPr>
          <p:cNvPr id="22" name="Marcador de contenido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Poner imagen del Excel aquí</a:t>
            </a:r>
          </a:p>
        </p:txBody>
      </p:sp>
    </p:spTree>
    <p:extLst>
      <p:ext uri="{BB962C8B-B14F-4D97-AF65-F5344CB8AC3E}">
        <p14:creationId xmlns:p14="http://schemas.microsoft.com/office/powerpoint/2010/main" val="25470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Estado actual</a:t>
            </a:r>
            <a:br>
              <a:rPr lang="es-ES" sz="2400" dirty="0"/>
            </a:br>
            <a:r>
              <a:rPr lang="es-ES" sz="2400" dirty="0"/>
              <a:t>(Innecesario, enseñar esto durante la partida. Si no se puede, en diapositiva aparte)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268760"/>
            <a:ext cx="7704138" cy="547270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dirty="0"/>
              <a:t>Completado el diseño del primer nivel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Diversos objetos, mecánicas y </a:t>
            </a:r>
            <a:r>
              <a:rPr lang="es-ES" dirty="0" err="1"/>
              <a:t>power</a:t>
            </a:r>
            <a:r>
              <a:rPr lang="es-ES" dirty="0"/>
              <a:t>-ups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Menús con diversas opciones de resolución</a:t>
            </a:r>
          </a:p>
          <a:p>
            <a:pPr>
              <a:lnSpc>
                <a:spcPct val="80000"/>
              </a:lnSpc>
            </a:pPr>
            <a:r>
              <a:rPr lang="es-ES" dirty="0"/>
              <a:t>Disparo del enemigo</a:t>
            </a:r>
          </a:p>
          <a:p>
            <a:pPr>
              <a:lnSpc>
                <a:spcPct val="80000"/>
              </a:lnSpc>
            </a:pPr>
            <a:r>
              <a:rPr lang="es-ES" dirty="0" err="1"/>
              <a:t>Pathfinding</a:t>
            </a:r>
            <a:r>
              <a:rPr lang="es-ES" dirty="0"/>
              <a:t> mediante </a:t>
            </a:r>
            <a:r>
              <a:rPr lang="es-ES" dirty="0" err="1"/>
              <a:t>waypoints</a:t>
            </a: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El motor propio ya carga modelos</a:t>
            </a:r>
          </a:p>
          <a:p>
            <a:pPr>
              <a:lnSpc>
                <a:spcPct val="80000"/>
              </a:lnSpc>
            </a:pPr>
            <a:r>
              <a:rPr lang="es-ES" dirty="0"/>
              <a:t>Modelado de distintos elementos y personajes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endParaRPr lang="uk-UA" altLang="es-ES" sz="2400" dirty="0"/>
          </a:p>
        </p:txBody>
      </p:sp>
    </p:spTree>
    <p:extLst>
      <p:ext uri="{BB962C8B-B14F-4D97-AF65-F5344CB8AC3E}">
        <p14:creationId xmlns:p14="http://schemas.microsoft.com/office/powerpoint/2010/main" val="41177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2656"/>
            <a:ext cx="5169147" cy="3240360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24744"/>
            <a:ext cx="3200400" cy="3845441"/>
          </a:xfr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870069"/>
            <a:ext cx="5148064" cy="289578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5580112" y="332656"/>
            <a:ext cx="33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Modelado</a:t>
            </a:r>
          </a:p>
        </p:txBody>
      </p:sp>
    </p:spTree>
    <p:extLst>
      <p:ext uri="{BB962C8B-B14F-4D97-AF65-F5344CB8AC3E}">
        <p14:creationId xmlns:p14="http://schemas.microsoft.com/office/powerpoint/2010/main" val="38492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Hoja de ruta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Ampliar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y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completar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la IA.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s-ES" dirty="0"/>
              <a:t>Insertar animaciones y modelos</a:t>
            </a:r>
          </a:p>
          <a:p>
            <a:pPr>
              <a:lnSpc>
                <a:spcPct val="80000"/>
              </a:lnSpc>
            </a:pPr>
            <a:r>
              <a:rPr lang="es-ES" dirty="0"/>
              <a:t>Mejorar motor gráfico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Añadir las mecánicas restantes.</a:t>
            </a:r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r>
              <a:rPr lang="es-ES" altLang="es-ES" sz="2400" dirty="0"/>
              <a:t>Implementar tienda.</a:t>
            </a:r>
            <a:endParaRPr lang="uk-UA" altLang="es-ES" sz="2400" dirty="0"/>
          </a:p>
        </p:txBody>
      </p:sp>
    </p:spTree>
    <p:extLst>
      <p:ext uri="{BB962C8B-B14F-4D97-AF65-F5344CB8AC3E}">
        <p14:creationId xmlns:p14="http://schemas.microsoft.com/office/powerpoint/2010/main" val="117132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Hoja de ruta de asignaturas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V1: </a:t>
            </a:r>
            <a:r>
              <a:rPr lang="es-ES" dirty="0" err="1"/>
              <a:t>Behavior</a:t>
            </a:r>
            <a:r>
              <a:rPr lang="es-ES" dirty="0"/>
              <a:t> </a:t>
            </a:r>
            <a:r>
              <a:rPr lang="es-ES" dirty="0" err="1"/>
              <a:t>trees</a:t>
            </a:r>
            <a:r>
              <a:rPr lang="es-ES" dirty="0"/>
              <a:t>, mejorar </a:t>
            </a:r>
            <a:r>
              <a:rPr lang="es-ES" dirty="0" err="1"/>
              <a:t>pathfinding</a:t>
            </a:r>
            <a:r>
              <a:rPr lang="es-ES" dirty="0"/>
              <a:t>…</a:t>
            </a:r>
          </a:p>
          <a:p>
            <a:r>
              <a:rPr lang="es-ES" dirty="0"/>
              <a:t>V2: Implementar tienda, puntos de cobertura, HUD, menús…</a:t>
            </a:r>
          </a:p>
          <a:p>
            <a:r>
              <a:rPr lang="es-ES" dirty="0"/>
              <a:t>TAG: Finalizar motor, optimizar…</a:t>
            </a:r>
          </a:p>
          <a:p>
            <a:r>
              <a:rPr lang="es-ES" dirty="0"/>
              <a:t>RV: Acabar modelado, texturizado…</a:t>
            </a:r>
          </a:p>
        </p:txBody>
      </p:sp>
    </p:spTree>
    <p:extLst>
      <p:ext uri="{BB962C8B-B14F-4D97-AF65-F5344CB8AC3E}">
        <p14:creationId xmlns:p14="http://schemas.microsoft.com/office/powerpoint/2010/main" val="10994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Conclusiones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Hay que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mejorar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el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tiempo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de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trabajo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43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214</TotalTime>
  <Words>235</Words>
  <Application>Microsoft Office PowerPoint</Application>
  <PresentationFormat>Presentación en pantalla (4:3)</PresentationFormat>
  <Paragraphs>61</Paragraphs>
  <Slides>10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굴림</vt:lpstr>
      <vt:lpstr>Tahoma</vt:lpstr>
      <vt:lpstr>Verdana</vt:lpstr>
      <vt:lpstr>template</vt:lpstr>
      <vt:lpstr>SPACESHIP 1414</vt:lpstr>
      <vt:lpstr>Notas de los profesores</vt:lpstr>
      <vt:lpstr>Nuestro juego</vt:lpstr>
      <vt:lpstr>Infografía</vt:lpstr>
      <vt:lpstr>SPACESHIP 1414: Estado actual (Innecesario, enseñar esto durante la partida. Si no se puede, en diapositiva aparte)</vt:lpstr>
      <vt:lpstr>Presentación de PowerPoint</vt:lpstr>
      <vt:lpstr>SPACESHIP 1414: Hoja de ruta</vt:lpstr>
      <vt:lpstr>Hoja de ruta de asignaturas</vt:lpstr>
      <vt:lpstr>SPACESHIP 1414: Conclusiones</vt:lpstr>
      <vt:lpstr>Gracias por vuestra atención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SPACESHIP 1414</dc:title>
  <dc:creator>JAUME LLORET ENRÍQUEZ</dc:creator>
  <cp:lastModifiedBy>Iván Vadim Pina Molina</cp:lastModifiedBy>
  <cp:revision>39</cp:revision>
  <dcterms:created xsi:type="dcterms:W3CDTF">2017-01-11T17:59:32Z</dcterms:created>
  <dcterms:modified xsi:type="dcterms:W3CDTF">2017-04-06T14:49:47Z</dcterms:modified>
</cp:coreProperties>
</file>